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4" r:id="rId3"/>
    <p:sldId id="296" r:id="rId4"/>
    <p:sldId id="314" r:id="rId5"/>
    <p:sldId id="315" r:id="rId6"/>
    <p:sldId id="307" r:id="rId7"/>
    <p:sldId id="310" r:id="rId8"/>
    <p:sldId id="306" r:id="rId9"/>
    <p:sldId id="311" r:id="rId10"/>
    <p:sldId id="31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53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BA61-444C-47B5-B0E5-189834658DC8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72C6-C196-45BA-8C94-700B7DF40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BA61-444C-47B5-B0E5-189834658DC8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72C6-C196-45BA-8C94-700B7DF40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BA61-444C-47B5-B0E5-189834658DC8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72C6-C196-45BA-8C94-700B7DF40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BA61-444C-47B5-B0E5-189834658DC8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72C6-C196-45BA-8C94-700B7DF40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BA61-444C-47B5-B0E5-189834658DC8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72C6-C196-45BA-8C94-700B7DF40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BA61-444C-47B5-B0E5-189834658DC8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72C6-C196-45BA-8C94-700B7DF40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BA61-444C-47B5-B0E5-189834658DC8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72C6-C196-45BA-8C94-700B7DF40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BA61-444C-47B5-B0E5-189834658DC8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72C6-C196-45BA-8C94-700B7DF40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BA61-444C-47B5-B0E5-189834658DC8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72C6-C196-45BA-8C94-700B7DF40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BA61-444C-47B5-B0E5-189834658DC8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72C6-C196-45BA-8C94-700B7DF40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BA61-444C-47B5-B0E5-189834658DC8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72C6-C196-45BA-8C94-700B7DF40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8BA61-444C-47B5-B0E5-189834658DC8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572C6-C196-45BA-8C94-700B7DF40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3"/>
          <p:cNvSpPr/>
          <p:nvPr/>
        </p:nvSpPr>
        <p:spPr>
          <a:xfrm>
            <a:off x="0" y="-99392"/>
            <a:ext cx="7092280" cy="144016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500" b="1" i="1" dirty="0" smtClean="0">
                <a:latin typeface="Arial" panose="020B0604020202020204" pitchFamily="34" charset="0"/>
                <a:ea typeface="Lora"/>
                <a:cs typeface="Arial" panose="020B0604020202020204" pitchFamily="34" charset="0"/>
                <a:sym typeface="Lora"/>
              </a:rPr>
              <a:t>КОМИТЕТ ОБРАЗОВАНИЯ АДМИНИСТРАЦИИ</a:t>
            </a:r>
          </a:p>
          <a:p>
            <a:pPr algn="ctr"/>
            <a:r>
              <a:rPr lang="ru-RU" sz="1500" b="1" i="1" dirty="0" smtClean="0">
                <a:latin typeface="Arial" panose="020B0604020202020204" pitchFamily="34" charset="0"/>
                <a:ea typeface="Lora"/>
                <a:cs typeface="Arial" panose="020B0604020202020204" pitchFamily="34" charset="0"/>
                <a:sym typeface="Lora"/>
              </a:rPr>
              <a:t> БАЛАКОВСКОГО МУНИЦИПАЛЬНОГО РАЙОНА</a:t>
            </a:r>
          </a:p>
          <a:p>
            <a:pPr algn="ctr"/>
            <a:r>
              <a:rPr lang="ru-RU" sz="1400" b="1" i="1" dirty="0" smtClean="0">
                <a:latin typeface="Arial" panose="020B0604020202020204" pitchFamily="34" charset="0"/>
                <a:ea typeface="Lora"/>
                <a:cs typeface="Arial" panose="020B0604020202020204" pitchFamily="34" charset="0"/>
                <a:sym typeface="Lora"/>
              </a:rPr>
              <a:t>Муниципальное </a:t>
            </a:r>
            <a:r>
              <a:rPr lang="ru-RU" sz="1400" b="1" i="1" dirty="0">
                <a:latin typeface="Arial" panose="020B0604020202020204" pitchFamily="34" charset="0"/>
                <a:ea typeface="Lora"/>
                <a:cs typeface="Arial" panose="020B0604020202020204" pitchFamily="34" charset="0"/>
                <a:sym typeface="Lora"/>
              </a:rPr>
              <a:t>автономное учреждение </a:t>
            </a:r>
            <a:r>
              <a:rPr lang="ru-RU" sz="1400" b="1" i="1" dirty="0" smtClean="0">
                <a:latin typeface="Arial" panose="020B0604020202020204" pitchFamily="34" charset="0"/>
                <a:ea typeface="Lora"/>
                <a:cs typeface="Arial" panose="020B0604020202020204" pitchFamily="34" charset="0"/>
                <a:sym typeface="Lora"/>
              </a:rPr>
              <a:t>дополнительного </a:t>
            </a:r>
            <a:r>
              <a:rPr lang="ru-RU" sz="1400" b="1" i="1" dirty="0">
                <a:latin typeface="Arial" panose="020B0604020202020204" pitchFamily="34" charset="0"/>
                <a:ea typeface="Lora"/>
                <a:cs typeface="Arial" panose="020B0604020202020204" pitchFamily="34" charset="0"/>
                <a:sym typeface="Lora"/>
              </a:rPr>
              <a:t>образования </a:t>
            </a:r>
          </a:p>
          <a:p>
            <a:pPr algn="ctr"/>
            <a:r>
              <a:rPr lang="ru-RU" sz="1500" b="1" i="1" dirty="0">
                <a:latin typeface="Arial" panose="020B0604020202020204" pitchFamily="34" charset="0"/>
                <a:ea typeface="Lora"/>
                <a:cs typeface="Arial" panose="020B0604020202020204" pitchFamily="34" charset="0"/>
                <a:sym typeface="Lora"/>
              </a:rPr>
              <a:t>«Центр дополнительного образования» </a:t>
            </a:r>
          </a:p>
          <a:p>
            <a:pPr algn="ctr"/>
            <a:r>
              <a:rPr lang="ru-RU" sz="1400" b="1" i="1" dirty="0">
                <a:latin typeface="Arial" panose="020B0604020202020204" pitchFamily="34" charset="0"/>
                <a:ea typeface="Lora"/>
                <a:cs typeface="Arial" panose="020B0604020202020204" pitchFamily="34" charset="0"/>
                <a:sym typeface="Lora"/>
              </a:rPr>
              <a:t>г. Балаково Саратовской области</a:t>
            </a:r>
          </a:p>
        </p:txBody>
      </p:sp>
      <p:sp>
        <p:nvSpPr>
          <p:cNvPr id="18" name="Google Shape;207;p23"/>
          <p:cNvSpPr/>
          <p:nvPr/>
        </p:nvSpPr>
        <p:spPr>
          <a:xfrm>
            <a:off x="5341252" y="1727144"/>
            <a:ext cx="2399100" cy="239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</p:txBody>
      </p:sp>
      <p:pic>
        <p:nvPicPr>
          <p:cNvPr id="2051" name="Picture 3" descr="E:\Эстафета добра_Саратов_2019\ПРОЕКТ_ЭСТАФЕТА ДОБРА\эмблема проекта_ред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655" y="-99392"/>
            <a:ext cx="2160345" cy="1440159"/>
          </a:xfrm>
          <a:prstGeom prst="rect">
            <a:avLst/>
          </a:prstGeom>
          <a:noFill/>
        </p:spPr>
      </p:pic>
      <p:sp>
        <p:nvSpPr>
          <p:cNvPr id="5" name="Google Shape;207;p23"/>
          <p:cNvSpPr/>
          <p:nvPr/>
        </p:nvSpPr>
        <p:spPr>
          <a:xfrm>
            <a:off x="3381163" y="4270260"/>
            <a:ext cx="2399100" cy="239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6" name="Google Shape;208;p23"/>
          <p:cNvSpPr/>
          <p:nvPr/>
        </p:nvSpPr>
        <p:spPr>
          <a:xfrm>
            <a:off x="1331640" y="4270260"/>
            <a:ext cx="2399100" cy="23991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7" name="Google Shape;209;p23"/>
          <p:cNvSpPr/>
          <p:nvPr/>
        </p:nvSpPr>
        <p:spPr>
          <a:xfrm>
            <a:off x="5430687" y="4270260"/>
            <a:ext cx="2399100" cy="23991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2182028"/>
            <a:ext cx="23042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Социально-</a:t>
            </a:r>
          </a:p>
          <a:p>
            <a:pPr lvl="0" algn="ctr"/>
            <a:r>
              <a:rPr lang="ru-RU" sz="1600" b="1" dirty="0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добровольческая</a:t>
            </a:r>
          </a:p>
          <a:p>
            <a:pPr lvl="0" algn="ctr"/>
            <a:r>
              <a:rPr lang="ru-RU" sz="1600" b="1" dirty="0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акция</a:t>
            </a:r>
          </a:p>
          <a:p>
            <a:pPr lvl="0" algn="ctr"/>
            <a:r>
              <a:rPr lang="ru-RU" b="1" dirty="0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«Согрей душевной теплотой»</a:t>
            </a:r>
            <a:endParaRPr lang="ru-RU" b="1" dirty="0"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10" name="Google Shape;207;p23"/>
          <p:cNvSpPr/>
          <p:nvPr/>
        </p:nvSpPr>
        <p:spPr>
          <a:xfrm>
            <a:off x="1115616" y="1749980"/>
            <a:ext cx="2399100" cy="239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11" name="Google Shape;208;p23"/>
          <p:cNvSpPr/>
          <p:nvPr/>
        </p:nvSpPr>
        <p:spPr>
          <a:xfrm>
            <a:off x="3203848" y="1677972"/>
            <a:ext cx="2399100" cy="23991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rgbClr val="EFB535"/>
              </a:solidFill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3020" y="2254036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Социально-</a:t>
            </a:r>
          </a:p>
          <a:p>
            <a:pPr lvl="0" algn="ctr"/>
            <a:r>
              <a:rPr lang="ru-RU" sz="1600" b="1" dirty="0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благотворительная акция</a:t>
            </a:r>
          </a:p>
          <a:p>
            <a:pPr lvl="0" algn="ctr"/>
            <a:r>
              <a:rPr lang="ru-RU" b="1" dirty="0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«От сердца к сердцу»</a:t>
            </a:r>
            <a:endParaRPr lang="ru-RU" b="1" dirty="0"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0488" y="2105102"/>
            <a:ext cx="23042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Социально-</a:t>
            </a:r>
          </a:p>
          <a:p>
            <a:pPr lvl="0" algn="ctr"/>
            <a:r>
              <a:rPr lang="ru-RU" sz="1600" b="1" dirty="0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экологическая</a:t>
            </a:r>
          </a:p>
          <a:p>
            <a:pPr lvl="0" algn="ctr"/>
            <a:r>
              <a:rPr lang="ru-RU" sz="1600" b="1" dirty="0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 акция</a:t>
            </a:r>
          </a:p>
          <a:p>
            <a:pPr lvl="0" algn="ctr"/>
            <a:r>
              <a:rPr lang="ru-RU" b="1" dirty="0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«Чистота начинается </a:t>
            </a:r>
          </a:p>
          <a:p>
            <a:pPr lvl="0" algn="ctr"/>
            <a:r>
              <a:rPr lang="ru-RU" b="1" dirty="0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с тебя!»</a:t>
            </a:r>
            <a:endParaRPr lang="ru-RU" b="1" dirty="0"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6872" y="4777312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Социально-</a:t>
            </a:r>
          </a:p>
          <a:p>
            <a:pPr lvl="0" algn="ctr"/>
            <a:r>
              <a:rPr lang="ru-RU" sz="1600" b="1" dirty="0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добровольческая</a:t>
            </a:r>
          </a:p>
          <a:p>
            <a:pPr lvl="0" algn="ctr"/>
            <a:r>
              <a:rPr lang="ru-RU" sz="1600" b="1" dirty="0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акция</a:t>
            </a:r>
          </a:p>
          <a:p>
            <a:pPr lvl="0" algn="ctr"/>
            <a:r>
              <a:rPr lang="ru-RU" b="1" dirty="0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«Память поколений»</a:t>
            </a:r>
            <a:endParaRPr lang="ru-RU" b="1" dirty="0"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5726" y="4808671"/>
            <a:ext cx="23042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Социально-</a:t>
            </a:r>
          </a:p>
          <a:p>
            <a:pPr lvl="0" algn="ctr"/>
            <a:r>
              <a:rPr lang="ru-RU" sz="1600" b="1" dirty="0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культурная</a:t>
            </a:r>
          </a:p>
          <a:p>
            <a:pPr lvl="0" algn="ctr"/>
            <a:r>
              <a:rPr lang="ru-RU" sz="1600" b="1" dirty="0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акция</a:t>
            </a:r>
          </a:p>
          <a:p>
            <a:pPr lvl="0" algn="ctr"/>
            <a:r>
              <a:rPr lang="ru-RU" b="1" dirty="0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«</a:t>
            </a:r>
            <a:r>
              <a:rPr lang="ru-RU" b="1" dirty="0" err="1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Библиолето</a:t>
            </a:r>
            <a:r>
              <a:rPr lang="ru-RU" b="1" dirty="0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»</a:t>
            </a:r>
            <a:endParaRPr lang="ru-RU" b="1" dirty="0"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8109" y="4702308"/>
            <a:ext cx="23042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Социально-</a:t>
            </a:r>
          </a:p>
          <a:p>
            <a:pPr lvl="0" algn="ctr"/>
            <a:r>
              <a:rPr lang="ru-RU" sz="1600" b="1" dirty="0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педагогическая</a:t>
            </a:r>
          </a:p>
          <a:p>
            <a:pPr lvl="0" algn="ctr"/>
            <a:r>
              <a:rPr lang="ru-RU" sz="1600" b="1" dirty="0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акция</a:t>
            </a:r>
          </a:p>
          <a:p>
            <a:pPr lvl="0" algn="ctr"/>
            <a:r>
              <a:rPr lang="ru-RU" b="1" dirty="0" smtClean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«В мир творчества откроем двери»</a:t>
            </a:r>
            <a:endParaRPr lang="ru-RU" b="1" dirty="0"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8265" y="1294160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волонтерский проект «Эстафета добра»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Эстафета добра_Саратов_2019\ПРОЕКТ_ЭСТАФЕТА ДОБРА\эмблема проекта_ред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299"/>
            <a:ext cx="9144000" cy="6095701"/>
          </a:xfrm>
          <a:prstGeom prst="rect">
            <a:avLst/>
          </a:prstGeom>
          <a:noFill/>
        </p:spPr>
      </p:pic>
      <p:sp>
        <p:nvSpPr>
          <p:cNvPr id="4" name="Google Shape;85;p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волонтерский проект «Эстафета добра»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Социально-экологическая акция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«Чистота начинается с тебя!»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E:\Эстафета добра_Саратов_2019\ПРОЕКТ_ЭСТАФЕТА ДОБРА\Акция_1 фото_Чистота начинается с тебя 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104455" cy="273630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3077" name="Picture 5" descr="E:\Эстафета добра_Саратов_2019\Фото к проекту_Эстафета добра\Акция_Чистота начинается с тебя 2015 (6).JPG"/>
          <p:cNvPicPr>
            <a:picLocks noChangeAspect="1" noChangeArrowheads="1"/>
          </p:cNvPicPr>
          <p:nvPr/>
        </p:nvPicPr>
        <p:blipFill>
          <a:blip r:embed="rId3" cstate="print"/>
          <a:srcRect r="12257"/>
          <a:stretch>
            <a:fillRect/>
          </a:stretch>
        </p:blipFill>
        <p:spPr bwMode="auto">
          <a:xfrm>
            <a:off x="395536" y="4293096"/>
            <a:ext cx="2906846" cy="228117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3078" name="Picture 6" descr="E:\Эстафета добра_Саратов_2019\Фото к проекту_Эстафета добра\Акция_Чистота начинается с тебя 2015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3506" y="4293096"/>
            <a:ext cx="3225417" cy="230425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3079" name="Picture 7" descr="E:\Эстафета добра_Саратов_2019\Фото к проекту_Эстафета добра\Акция_Чистота начинается с тебя 2015 (5).JPG"/>
          <p:cNvPicPr>
            <a:picLocks noChangeAspect="1" noChangeArrowheads="1"/>
          </p:cNvPicPr>
          <p:nvPr/>
        </p:nvPicPr>
        <p:blipFill>
          <a:blip r:embed="rId5" cstate="print"/>
          <a:srcRect l="11111" r="38889"/>
          <a:stretch>
            <a:fillRect/>
          </a:stretch>
        </p:blipFill>
        <p:spPr bwMode="auto">
          <a:xfrm>
            <a:off x="4824546" y="1268760"/>
            <a:ext cx="2051709" cy="273630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" name="Picture 3" descr="E:\Эстафета добра_Саратов_2019\Печатная продукция проекта_Эстафета добра\Вымпел акции_Чистота начинается с тебя_ре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268760"/>
            <a:ext cx="1784592" cy="273630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3080" name="Picture 8" descr="F:\Эстафета добра\9.jpg"/>
          <p:cNvPicPr>
            <a:picLocks noChangeAspect="1" noChangeArrowheads="1"/>
          </p:cNvPicPr>
          <p:nvPr/>
        </p:nvPicPr>
        <p:blipFill>
          <a:blip r:embed="rId7" cstate="print"/>
          <a:srcRect l="27451" r="17647"/>
          <a:stretch>
            <a:fillRect/>
          </a:stretch>
        </p:blipFill>
        <p:spPr bwMode="auto">
          <a:xfrm>
            <a:off x="3593868" y="4293095"/>
            <a:ext cx="1872208" cy="227339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5;p1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Социально-благотворительная акция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«От сердца к сердцу»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86;p13"/>
          <p:cNvSpPr txBox="1">
            <a:spLocks/>
          </p:cNvSpPr>
          <p:nvPr/>
        </p:nvSpPr>
        <p:spPr>
          <a:xfrm>
            <a:off x="1691680" y="1196752"/>
            <a:ext cx="5904656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Конкурс рисунков «Радуга добра»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9" name="Google Shape;101;p14"/>
          <p:cNvCxnSpPr/>
          <p:nvPr/>
        </p:nvCxnSpPr>
        <p:spPr>
          <a:xfrm>
            <a:off x="6450" y="1412776"/>
            <a:ext cx="168523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Овал 19"/>
          <p:cNvSpPr/>
          <p:nvPr/>
        </p:nvSpPr>
        <p:spPr>
          <a:xfrm>
            <a:off x="683568" y="119675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Google Shape;174;p20"/>
          <p:cNvGrpSpPr/>
          <p:nvPr/>
        </p:nvGrpSpPr>
        <p:grpSpPr>
          <a:xfrm>
            <a:off x="794212" y="1268761"/>
            <a:ext cx="214625" cy="214625"/>
            <a:chOff x="2594050" y="1631825"/>
            <a:chExt cx="439625" cy="439625"/>
          </a:xfrm>
        </p:grpSpPr>
        <p:sp>
          <p:nvSpPr>
            <p:cNvPr id="22" name="Google Shape;175;p2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6;p2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7;p2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8;p20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266" name="Picture 2" descr="C:\Users\Лена\Downloads\Рисунки_Радуга добра\Рисунки_Радуга добра\Безимени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628" y="1706800"/>
            <a:ext cx="3081302" cy="217596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1267" name="Picture 3" descr="C:\Users\Лена\Downloads\Рисунки_Радуга добра\Рисунки_Радуга добра\Безимени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004" y="1687358"/>
            <a:ext cx="3180054" cy="224569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6" name="Picture 2" descr="E:\Эстафета добра_Саратов_2019\Печатная продукция проекта_Эстафета добра\Вымпел акции_От сердца к сердц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4761" y="1196752"/>
            <a:ext cx="1784592" cy="273630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17" name="Google Shape;86;p13"/>
          <p:cNvSpPr txBox="1">
            <a:spLocks/>
          </p:cNvSpPr>
          <p:nvPr/>
        </p:nvSpPr>
        <p:spPr>
          <a:xfrm>
            <a:off x="1874197" y="3990883"/>
            <a:ext cx="5904656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Встречи с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алаковцами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C:\Users\Лена\Downloads\фото по работе над акцией От сердца к сердцу\фото по работе над акцией От сердца к сердцу\Встреча с Шиловой Марией Станиславовной СОШ 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72240"/>
            <a:ext cx="3024336" cy="201622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27" name="Picture 3" descr="C:\Users\Лена\Downloads\фото по работе над акцией От сердца к сердцу\фото по работе над акцией От сердца к сердцу\Встреча с Полстянкиным Александром Алексеевичем СОШ 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4377" y="4581128"/>
            <a:ext cx="2664296" cy="199844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28" name="Picture 6" descr="C:\Users\Лена\Downloads\фото по работе над акцией От сердца к сердцу\фото по работе над акцией От сердца к сердцу\Встреча с Нечаевым Ильей СОШ 16.JPG"/>
          <p:cNvPicPr>
            <a:picLocks noChangeAspect="1" noChangeArrowheads="1"/>
          </p:cNvPicPr>
          <p:nvPr/>
        </p:nvPicPr>
        <p:blipFill>
          <a:blip r:embed="rId7" cstate="print"/>
          <a:srcRect l="7447" r="8157"/>
          <a:stretch>
            <a:fillRect/>
          </a:stretch>
        </p:blipFill>
        <p:spPr bwMode="auto">
          <a:xfrm>
            <a:off x="6377194" y="4339883"/>
            <a:ext cx="2520280" cy="223969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5;p1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Социально-благотворительная акция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«От сердца к сердцу»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86;p13"/>
          <p:cNvSpPr txBox="1">
            <a:spLocks/>
          </p:cNvSpPr>
          <p:nvPr/>
        </p:nvSpPr>
        <p:spPr>
          <a:xfrm>
            <a:off x="1189853" y="1173731"/>
            <a:ext cx="403244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Презентация рисунков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очерков в торговых центрах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9" name="Google Shape;101;p14"/>
          <p:cNvCxnSpPr/>
          <p:nvPr/>
        </p:nvCxnSpPr>
        <p:spPr>
          <a:xfrm>
            <a:off x="6450" y="1412776"/>
            <a:ext cx="168523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Овал 19"/>
          <p:cNvSpPr/>
          <p:nvPr/>
        </p:nvSpPr>
        <p:spPr>
          <a:xfrm>
            <a:off x="683568" y="119675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oogle Shape;174;p20"/>
          <p:cNvGrpSpPr/>
          <p:nvPr/>
        </p:nvGrpSpPr>
        <p:grpSpPr>
          <a:xfrm>
            <a:off x="794212" y="1268761"/>
            <a:ext cx="214625" cy="214625"/>
            <a:chOff x="2594050" y="1631825"/>
            <a:chExt cx="439625" cy="439625"/>
          </a:xfrm>
        </p:grpSpPr>
        <p:sp>
          <p:nvSpPr>
            <p:cNvPr id="22" name="Google Shape;175;p2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6;p2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7;p2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8;p20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338" name="Picture 2" descr="C:\Users\Лена\Downloads\фото по работе над акцией От сердца к сердцу\фото по работе над акцией От сердца к сердцу\IMG_7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2" y="1783669"/>
            <a:ext cx="3508052" cy="233870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4341" name="Picture 5" descr="C:\Users\Лена\Downloads\фото по работе над акцией От сердца к сердцу\фото по работе над акцией От сердца к сердцу\IMG_7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2" y="4332826"/>
            <a:ext cx="3528392" cy="235226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15" name="Google Shape;86;p13"/>
          <p:cNvSpPr txBox="1">
            <a:spLocks/>
          </p:cNvSpPr>
          <p:nvPr/>
        </p:nvSpPr>
        <p:spPr>
          <a:xfrm>
            <a:off x="4788024" y="1193200"/>
            <a:ext cx="4608512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Мастер-классы по изготовлению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сувенирных сердечек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Picture 2" descr="C:\Users\Лена\Downloads\фото по работе над акцией От сердца к сердцу\фото по работе над акцией От сердца к сердцу\сош 28 делают сердеч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2700" y="1798216"/>
            <a:ext cx="3528392" cy="235226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21" name="Picture 4" descr="C:\Users\Лена\Downloads\фото по работе над акцией От сердца к сердцу\фото по работе над акцией От сердца к сердцу\сош 2  и 13 делают сердеч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2700" y="4351006"/>
            <a:ext cx="3528392" cy="235226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5;p1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Социально-благотворительная акция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«От сердца к сердцу»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86;p13"/>
          <p:cNvSpPr txBox="1">
            <a:spLocks/>
          </p:cNvSpPr>
          <p:nvPr/>
        </p:nvSpPr>
        <p:spPr>
          <a:xfrm>
            <a:off x="1691680" y="1196752"/>
            <a:ext cx="72008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ora" charset="-52"/>
                <a:ea typeface="+mj-ea"/>
                <a:cs typeface="+mj-cs"/>
              </a:rPr>
              <a:t>Организация праздника для детей с ОВЗ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ora" charset="-52"/>
              <a:ea typeface="+mj-ea"/>
              <a:cs typeface="+mj-cs"/>
            </a:endParaRPr>
          </a:p>
        </p:txBody>
      </p:sp>
      <p:cxnSp>
        <p:nvCxnSpPr>
          <p:cNvPr id="19" name="Google Shape;101;p14"/>
          <p:cNvCxnSpPr/>
          <p:nvPr/>
        </p:nvCxnSpPr>
        <p:spPr>
          <a:xfrm>
            <a:off x="6450" y="1412776"/>
            <a:ext cx="168523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Овал 19"/>
          <p:cNvSpPr/>
          <p:nvPr/>
        </p:nvSpPr>
        <p:spPr>
          <a:xfrm>
            <a:off x="683568" y="119675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oogle Shape;174;p20"/>
          <p:cNvGrpSpPr/>
          <p:nvPr/>
        </p:nvGrpSpPr>
        <p:grpSpPr>
          <a:xfrm>
            <a:off x="794212" y="1268761"/>
            <a:ext cx="214625" cy="214625"/>
            <a:chOff x="2594050" y="1631825"/>
            <a:chExt cx="439625" cy="439625"/>
          </a:xfrm>
        </p:grpSpPr>
        <p:sp>
          <p:nvSpPr>
            <p:cNvPr id="22" name="Google Shape;175;p2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6;p2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7;p2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8;p20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386" name="Picture 2" descr="E:\Эстафета добра_Саратов_2019\ПРОЕКТ_ЭСТАФЕТА ДОБРА\Акция_От сердца к сердцу_Форум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069" y="1700808"/>
            <a:ext cx="3564395" cy="237626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6387" name="Picture 3" descr="E:\Эстафета добра_Саратов_2019\ПРОЕКТ_ЭСТАФЕТА ДОБРА\Форум_От сердца к сердцу.JPG"/>
          <p:cNvPicPr>
            <a:picLocks noChangeAspect="1" noChangeArrowheads="1"/>
          </p:cNvPicPr>
          <p:nvPr/>
        </p:nvPicPr>
        <p:blipFill>
          <a:blip r:embed="rId3" cstate="print"/>
          <a:srcRect l="2000"/>
          <a:stretch>
            <a:fillRect/>
          </a:stretch>
        </p:blipFill>
        <p:spPr bwMode="auto">
          <a:xfrm>
            <a:off x="5580112" y="4293096"/>
            <a:ext cx="3456384" cy="235128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6388" name="Picture 4" descr="E:\Эстафета добра_Саратов_2019\ПРОЕКТ_ЭСТАФЕТА ДОБРА\Акция_От сердца к сердцу_Форум (4).JPG"/>
          <p:cNvPicPr>
            <a:picLocks noChangeAspect="1" noChangeArrowheads="1"/>
          </p:cNvPicPr>
          <p:nvPr/>
        </p:nvPicPr>
        <p:blipFill>
          <a:blip r:embed="rId4" cstate="print"/>
          <a:srcRect l="6061" r="9091" b="13636"/>
          <a:stretch>
            <a:fillRect/>
          </a:stretch>
        </p:blipFill>
        <p:spPr bwMode="auto">
          <a:xfrm rot="5400000">
            <a:off x="-58372" y="4602988"/>
            <a:ext cx="2376264" cy="161246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6389" name="Picture 5" descr="E:\Эстафета добра_Саратов_2019\Фото к проекту_Эстафета добра\Акция_От сердца к сердцу_Праздничное представление (6).jpg"/>
          <p:cNvPicPr>
            <a:picLocks noChangeAspect="1" noChangeArrowheads="1"/>
          </p:cNvPicPr>
          <p:nvPr/>
        </p:nvPicPr>
        <p:blipFill>
          <a:blip r:embed="rId5" cstate="print"/>
          <a:srcRect r="32653"/>
          <a:stretch>
            <a:fillRect/>
          </a:stretch>
        </p:blipFill>
        <p:spPr bwMode="auto">
          <a:xfrm>
            <a:off x="323528" y="1700808"/>
            <a:ext cx="2376264" cy="235340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6390" name="Picture 6" descr="E:\Эстафета добра_Саратов_2019\Фото к проекту_Эстафета добра\Акция_От сердца к сердцу_Праздничное представление (4).jpg"/>
          <p:cNvPicPr>
            <a:picLocks noChangeAspect="1" noChangeArrowheads="1"/>
          </p:cNvPicPr>
          <p:nvPr/>
        </p:nvPicPr>
        <p:blipFill>
          <a:blip r:embed="rId6" cstate="print"/>
          <a:srcRect b="10375"/>
          <a:stretch>
            <a:fillRect/>
          </a:stretch>
        </p:blipFill>
        <p:spPr bwMode="auto">
          <a:xfrm>
            <a:off x="3059832" y="1700808"/>
            <a:ext cx="1767568" cy="237626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6391" name="Picture 7" descr="E:\Эстафета добра_Саратов_2019\Фото к проекту_Эстафета добра\Акция_От сердца к сердцу_Праздничное представление (7).jpg"/>
          <p:cNvPicPr>
            <a:picLocks noChangeAspect="1" noChangeArrowheads="1"/>
          </p:cNvPicPr>
          <p:nvPr/>
        </p:nvPicPr>
        <p:blipFill>
          <a:blip r:embed="rId7" cstate="print"/>
          <a:srcRect l="3904" t="8779" r="18023" b="3431"/>
          <a:stretch>
            <a:fillRect/>
          </a:stretch>
        </p:blipFill>
        <p:spPr bwMode="auto">
          <a:xfrm>
            <a:off x="2195736" y="4293096"/>
            <a:ext cx="3192355" cy="239426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5;p1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Социально-добровольческая акция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«Согрей душевной теплотой»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E:\Эстафета добра_Саратов_2019\Фото к проекту_Эстафета добра\Акция_Согрей душевной теплото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104456" cy="273764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7173" name="Picture 5" descr="F:\Эстафета добра\IMG_8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4104456" cy="273630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7174" name="Picture 6" descr="F:\Эстафета добра\IMG_8201.JPG"/>
          <p:cNvPicPr>
            <a:picLocks noChangeAspect="1" noChangeArrowheads="1"/>
          </p:cNvPicPr>
          <p:nvPr/>
        </p:nvPicPr>
        <p:blipFill>
          <a:blip r:embed="rId4" cstate="print"/>
          <a:srcRect l="21841" t="61808" r="10251"/>
          <a:stretch>
            <a:fillRect/>
          </a:stretch>
        </p:blipFill>
        <p:spPr bwMode="auto">
          <a:xfrm>
            <a:off x="2771800" y="4293096"/>
            <a:ext cx="6192688" cy="232189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7175" name="Picture 7" descr="F:\Эстафета добра\IMG_8214.JPG"/>
          <p:cNvPicPr>
            <a:picLocks noChangeAspect="1" noChangeArrowheads="1"/>
          </p:cNvPicPr>
          <p:nvPr/>
        </p:nvPicPr>
        <p:blipFill>
          <a:blip r:embed="rId5" cstate="print"/>
          <a:srcRect l="13033" r="24351"/>
          <a:stretch>
            <a:fillRect/>
          </a:stretch>
        </p:blipFill>
        <p:spPr bwMode="auto">
          <a:xfrm>
            <a:off x="323881" y="4251068"/>
            <a:ext cx="2231895" cy="237626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5;p1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Социально-добровольческая акция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«Память поколений»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E:\Эстафета добра_Саратов_2019\Печатная продукция проекта_Эстафета добра\Выпуск сборника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043608" y="1241722"/>
            <a:ext cx="7272808" cy="545460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5;p1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Социально-культурная акция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Библиолето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E:\Эстафета добра_Саратов_2019\Печатная продукция проекта_Эстафета добра\Вымпел акции_Библио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340768"/>
            <a:ext cx="1800200" cy="276024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6148" name="Picture 4" descr="E:\Эстафета добра_Саратов_2019\Фото к проекту_Эстафета добра\Акция_Библиолето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48" y="1340769"/>
            <a:ext cx="4104456" cy="273630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6149" name="Picture 5" descr="E:\Эстафета добра_Саратов_2019\Фото к проекту_Эстафета добра\Акция_Библиолето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0044" y="1340768"/>
            <a:ext cx="1824203" cy="273630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6150" name="Picture 6" descr="F:\Эстафета добра\IMG_07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365104"/>
            <a:ext cx="3312368" cy="220824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6151" name="Picture 7" descr="F:\Эстафета добра\IMG_0875.JPG"/>
          <p:cNvPicPr>
            <a:picLocks noChangeAspect="1" noChangeArrowheads="1"/>
          </p:cNvPicPr>
          <p:nvPr/>
        </p:nvPicPr>
        <p:blipFill>
          <a:blip r:embed="rId6" cstate="print"/>
          <a:srcRect t="22055" b="9817"/>
          <a:stretch>
            <a:fillRect/>
          </a:stretch>
        </p:blipFill>
        <p:spPr bwMode="auto">
          <a:xfrm>
            <a:off x="3995936" y="4358506"/>
            <a:ext cx="4887000" cy="221961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5;p1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Социально-педагогическая акция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«В мир творчества откроем двери»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E:\малышка-2015-05-02\КРАСНАЯ_ФЛЕШКА\ПРОЕКТ_ЭСТАФЕТА ДОБРА\Акция_1 фото_В мир творчества откроем двери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805956" y="1340768"/>
            <a:ext cx="3923928" cy="261595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243" name="Picture 3" descr="E:\Эстафета добра_Саратов_2019\Фото к проекту_Эстафета добра\Акция_В мир творчества откроем двери 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80" y="1328720"/>
            <a:ext cx="3906504" cy="260433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244" name="Picture 4" descr="F:\Эстафета добра\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21088"/>
            <a:ext cx="4327521" cy="223224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245" name="Picture 5" descr="F:\Эстафета добра\DPP_0018.JPG"/>
          <p:cNvPicPr>
            <a:picLocks noChangeAspect="1" noChangeArrowheads="1"/>
          </p:cNvPicPr>
          <p:nvPr/>
        </p:nvPicPr>
        <p:blipFill>
          <a:blip r:embed="rId5" cstate="print"/>
          <a:srcRect t="23211" r="28803" b="2516"/>
          <a:stretch>
            <a:fillRect/>
          </a:stretch>
        </p:blipFill>
        <p:spPr bwMode="auto">
          <a:xfrm>
            <a:off x="5292080" y="4221088"/>
            <a:ext cx="3240360" cy="225416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180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Lora</vt:lpstr>
      <vt:lpstr>Quattrocento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Пользователь Windows</cp:lastModifiedBy>
  <cp:revision>85</cp:revision>
  <dcterms:created xsi:type="dcterms:W3CDTF">2019-10-01T05:33:19Z</dcterms:created>
  <dcterms:modified xsi:type="dcterms:W3CDTF">2020-07-14T08:12:08Z</dcterms:modified>
</cp:coreProperties>
</file>